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48" r:id="rId1"/>
  </p:sldMasterIdLst>
  <p:notesMasterIdLst>
    <p:notesMasterId r:id="rId5"/>
  </p:notesMasterIdLst>
  <p:sldIdLst>
    <p:sldId id="256" r:id="rId2"/>
    <p:sldId id="273" r:id="rId3"/>
    <p:sldId id="272" r:id="rId4"/>
  </p:sldIdLst>
  <p:sldSz cx="12192000" cy="6858000"/>
  <p:notesSz cx="6858000" cy="9144000"/>
  <p:embeddedFontLst>
    <p:embeddedFont>
      <p:font typeface="Cairo" panose="02010600030101010101" charset="-78"/>
      <p:regular r:id="rId6"/>
      <p:bold r:id="rId7"/>
    </p:embeddedFont>
    <p:embeddedFont>
      <p:font typeface="Cairo Bold" panose="02010600030101010101" charset="-78"/>
      <p:bold r:id="rId8"/>
    </p:embeddedFont>
    <p:embeddedFont>
      <p:font typeface="Cairo Medium" panose="02010600030101010101" charset="-78"/>
      <p:regular r:id="rId9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1C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3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7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19684-67AF-4C28-BA45-58F186BA95F2}" type="datetimeFigureOut">
              <a:rPr lang="de-DE" smtClean="0"/>
              <a:t>10.03.2026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93D3CB-54E5-4F4A-B7D4-E88CFFBB566B}" type="slidenum">
              <a:rPr lang="de-DE" smtClean="0"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/>
          <p:cNvSpPr txBox="1"/>
          <p:nvPr userDrawn="1"/>
        </p:nvSpPr>
        <p:spPr>
          <a:xfrm>
            <a:off x="2361345" y="483326"/>
            <a:ext cx="7783279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dirty="0">
                <a:latin typeface="Cairo Bold" panose="00000800000000000000" pitchFamily="2" charset="-78"/>
                <a:cs typeface="Cairo Bold" panose="00000800000000000000" pitchFamily="2" charset="-78"/>
              </a:rPr>
              <a:t>IMEKO20</a:t>
            </a:r>
            <a:r>
              <a:rPr lang="en-US" altLang="de-DE" sz="3200" dirty="0">
                <a:latin typeface="Cairo Bold" panose="00000800000000000000" pitchFamily="2" charset="-78"/>
                <a:cs typeface="Cairo Bold" panose="00000800000000000000" pitchFamily="2" charset="-78"/>
              </a:rPr>
              <a:t>26</a:t>
            </a:r>
            <a:r>
              <a:rPr lang="de-DE" sz="3200" dirty="0">
                <a:latin typeface="Cairo Bold" panose="00000800000000000000" pitchFamily="2" charset="-78"/>
                <a:cs typeface="Cairo Bold" panose="00000800000000000000" pitchFamily="2" charset="-78"/>
              </a:rPr>
              <a:t> </a:t>
            </a:r>
            <a:r>
              <a:rPr lang="en-US" altLang="zh-CN" sz="3200" dirty="0">
                <a:latin typeface="Cairo" panose="00000500000000000000" pitchFamily="2" charset="-78"/>
                <a:cs typeface="Cairo" panose="00000500000000000000" pitchFamily="2" charset="-78"/>
              </a:rPr>
              <a:t>TC3, TC5, TC16, TC20 and TC22 Joint Conference 2026</a:t>
            </a:r>
          </a:p>
        </p:txBody>
      </p:sp>
      <p:sp>
        <p:nvSpPr>
          <p:cNvPr id="11" name="Textfeld 10"/>
          <p:cNvSpPr txBox="1"/>
          <p:nvPr userDrawn="1"/>
        </p:nvSpPr>
        <p:spPr>
          <a:xfrm>
            <a:off x="2361345" y="1559466"/>
            <a:ext cx="7783278" cy="49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600" dirty="0">
                <a:latin typeface="Cairo" panose="00000500000000000000" pitchFamily="2" charset="-78"/>
                <a:cs typeface="Cairo" panose="00000500000000000000" pitchFamily="2" charset="-78"/>
              </a:rPr>
              <a:t>2</a:t>
            </a:r>
            <a:r>
              <a:rPr lang="en-US" altLang="de-DE" sz="2600" dirty="0">
                <a:latin typeface="Cairo" panose="00000500000000000000" pitchFamily="2" charset="-78"/>
                <a:cs typeface="Cairo" panose="00000500000000000000" pitchFamily="2" charset="-78"/>
              </a:rPr>
              <a:t>3</a:t>
            </a:r>
            <a:r>
              <a:rPr lang="de-DE" sz="2600" dirty="0">
                <a:latin typeface="Cairo" panose="00000500000000000000" pitchFamily="2" charset="-78"/>
                <a:cs typeface="Cairo" panose="00000500000000000000" pitchFamily="2" charset="-78"/>
              </a:rPr>
              <a:t> – 2</a:t>
            </a:r>
            <a:r>
              <a:rPr lang="en-US" altLang="de-DE" sz="2600" dirty="0">
                <a:latin typeface="Cairo" panose="00000500000000000000" pitchFamily="2" charset="-78"/>
                <a:cs typeface="Cairo" panose="00000500000000000000" pitchFamily="2" charset="-78"/>
              </a:rPr>
              <a:t>7</a:t>
            </a:r>
            <a:r>
              <a:rPr lang="de-DE" sz="2600" dirty="0">
                <a:latin typeface="Cairo" panose="00000500000000000000" pitchFamily="2" charset="-78"/>
                <a:cs typeface="Cairo" panose="00000500000000000000" pitchFamily="2" charset="-78"/>
              </a:rPr>
              <a:t> </a:t>
            </a:r>
            <a:r>
              <a:rPr lang="en-US" altLang="zh-CN" sz="2600" dirty="0">
                <a:latin typeface="Cairo" panose="00000500000000000000" pitchFamily="2" charset="-78"/>
                <a:cs typeface="Cairo" panose="00000500000000000000" pitchFamily="2" charset="-78"/>
              </a:rPr>
              <a:t>March</a:t>
            </a:r>
            <a:r>
              <a:rPr lang="de-DE" sz="2600" dirty="0">
                <a:latin typeface="Cairo" panose="00000500000000000000" pitchFamily="2" charset="-78"/>
                <a:cs typeface="Cairo" panose="00000500000000000000" pitchFamily="2" charset="-78"/>
              </a:rPr>
              <a:t> 20</a:t>
            </a:r>
            <a:r>
              <a:rPr lang="en-US" altLang="de-DE" sz="2600" dirty="0">
                <a:latin typeface="Cairo" panose="00000500000000000000" pitchFamily="2" charset="-78"/>
                <a:cs typeface="Cairo" panose="00000500000000000000" pitchFamily="2" charset="-78"/>
              </a:rPr>
              <a:t>26</a:t>
            </a:r>
            <a:r>
              <a:rPr lang="de-DE" sz="2600" dirty="0">
                <a:latin typeface="Cairo" panose="00000500000000000000" pitchFamily="2" charset="-78"/>
                <a:cs typeface="Cairo" panose="00000500000000000000" pitchFamily="2" charset="-78"/>
              </a:rPr>
              <a:t> | </a:t>
            </a:r>
            <a:r>
              <a:rPr lang="en-US" altLang="de-DE" sz="2600" dirty="0">
                <a:latin typeface="Cairo" panose="00000500000000000000" pitchFamily="2" charset="-78"/>
                <a:cs typeface="Cairo" panose="00000500000000000000" pitchFamily="2" charset="-78"/>
              </a:rPr>
              <a:t>Hangzhou</a:t>
            </a:r>
            <a:r>
              <a:rPr lang="de-DE" sz="2600" dirty="0">
                <a:latin typeface="Cairo" panose="00000500000000000000" pitchFamily="2" charset="-78"/>
                <a:cs typeface="Cairo" panose="00000500000000000000" pitchFamily="2" charset="-78"/>
              </a:rPr>
              <a:t>, </a:t>
            </a:r>
            <a:r>
              <a:rPr lang="en-US" altLang="de-DE" sz="2600" dirty="0">
                <a:latin typeface="Cairo" panose="00000500000000000000" pitchFamily="2" charset="-78"/>
                <a:cs typeface="Cairo" panose="00000500000000000000" pitchFamily="2" charset="-78"/>
              </a:rPr>
              <a:t>China</a:t>
            </a:r>
            <a:r>
              <a:rPr lang="de-DE" sz="2600" dirty="0">
                <a:latin typeface="Cairo" panose="00000500000000000000" pitchFamily="2" charset="-78"/>
                <a:cs typeface="Cairo" panose="00000500000000000000" pitchFamily="2" charset="-78"/>
              </a:rPr>
              <a:t> </a:t>
            </a:r>
          </a:p>
        </p:txBody>
      </p: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8592" y="262281"/>
            <a:ext cx="995211" cy="1372705"/>
          </a:xfrm>
          <a:prstGeom prst="rect">
            <a:avLst/>
          </a:prstGeom>
        </p:spPr>
      </p:pic>
      <p:grpSp>
        <p:nvGrpSpPr>
          <p:cNvPr id="4" name="组合 3"/>
          <p:cNvGrpSpPr/>
          <p:nvPr userDrawn="1"/>
        </p:nvGrpSpPr>
        <p:grpSpPr>
          <a:xfrm>
            <a:off x="2504440" y="2544445"/>
            <a:ext cx="7181850" cy="2112010"/>
            <a:chOff x="3805" y="4048"/>
            <a:chExt cx="11310" cy="3326"/>
          </a:xfrm>
        </p:grpSpPr>
        <p:cxnSp>
          <p:nvCxnSpPr>
            <p:cNvPr id="16" name="Gerader Verbinder 15"/>
            <p:cNvCxnSpPr/>
            <p:nvPr userDrawn="1"/>
          </p:nvCxnSpPr>
          <p:spPr>
            <a:xfrm>
              <a:off x="3811" y="4048"/>
              <a:ext cx="11300" cy="0"/>
            </a:xfrm>
            <a:prstGeom prst="line">
              <a:avLst/>
            </a:prstGeom>
            <a:ln w="76200">
              <a:solidFill>
                <a:srgbClr val="321C64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r Verbinder 16"/>
            <p:cNvCxnSpPr/>
            <p:nvPr userDrawn="1"/>
          </p:nvCxnSpPr>
          <p:spPr>
            <a:xfrm>
              <a:off x="3805" y="7374"/>
              <a:ext cx="11311" cy="0"/>
            </a:xfrm>
            <a:prstGeom prst="line">
              <a:avLst/>
            </a:prstGeom>
            <a:ln w="76200">
              <a:solidFill>
                <a:srgbClr val="321C64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3" name="图片 2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3809" y="4089"/>
              <a:ext cx="11303" cy="3285"/>
            </a:xfrm>
            <a:prstGeom prst="rect">
              <a:avLst/>
            </a:prstGeom>
          </p:spPr>
        </p:pic>
      </p:grpSp>
      <p:pic>
        <p:nvPicPr>
          <p:cNvPr id="5" name="图片 4" descr="资源 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09575" y="262255"/>
            <a:ext cx="1329690" cy="151892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05787-2275-410D-A280-2BD1D246472F}" type="slidenum">
              <a:rPr lang="de-DE" smtClean="0"/>
              <a:t>‹#›</a:t>
            </a:fld>
            <a:endParaRPr lang="de-DE"/>
          </a:p>
        </p:txBody>
      </p:sp>
      <p:pic>
        <p:nvPicPr>
          <p:cNvPr id="2" name="图片 1" descr="资源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86415" y="5478145"/>
            <a:ext cx="1082040" cy="12363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Cairo Bold" panose="00000800000000000000" pitchFamily="2" charset="-78"/>
                <a:cs typeface="Cairo Bold" panose="00000800000000000000" pitchFamily="2" charset="-78"/>
              </a:defRPr>
            </a:lvl1pPr>
          </a:lstStyle>
          <a:p>
            <a:r>
              <a:rPr lang="en-US" altLang="zh-CN" dirty="0"/>
              <a:t>Edit Master Title format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610657"/>
          </a:xfrm>
        </p:spPr>
        <p:txBody>
          <a:bodyPr/>
          <a:lstStyle>
            <a:lvl1pPr>
              <a:defRPr sz="3200">
                <a:latin typeface="Cairo Medium" pitchFamily="2" charset="-78"/>
                <a:cs typeface="Cairo Medium" pitchFamily="2" charset="-78"/>
              </a:defRPr>
            </a:lvl1pPr>
            <a:lvl2pPr>
              <a:defRPr sz="2800">
                <a:latin typeface="Cairo Medium" pitchFamily="2" charset="-78"/>
                <a:cs typeface="Cairo Medium" pitchFamily="2" charset="-78"/>
              </a:defRPr>
            </a:lvl2pPr>
            <a:lvl3pPr>
              <a:defRPr sz="2400">
                <a:latin typeface="Cairo Medium" pitchFamily="2" charset="-78"/>
                <a:cs typeface="Cairo Medium" pitchFamily="2" charset="-78"/>
              </a:defRPr>
            </a:lvl3pPr>
            <a:lvl4pPr>
              <a:defRPr sz="2000">
                <a:latin typeface="Cairo Medium" pitchFamily="2" charset="-78"/>
                <a:cs typeface="Cairo Medium" pitchFamily="2" charset="-78"/>
              </a:defRPr>
            </a:lvl4pPr>
            <a:lvl5pPr>
              <a:defRPr sz="2000">
                <a:latin typeface="Cairo Medium" pitchFamily="2" charset="-78"/>
                <a:cs typeface="Cairo Medium" pitchFamily="2" charset="-78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algn="l">
              <a:buClrTx/>
              <a:buSzTx/>
            </a:pPr>
            <a:r>
              <a:rPr lang="de-DE" dirty="0">
                <a:ea typeface="+mn-ea"/>
                <a:sym typeface="+mn-ea"/>
              </a:rPr>
              <a:t>Edit Master Text format</a:t>
            </a:r>
            <a:endParaRPr lang="de-DE" sz="3200" dirty="0">
              <a:latin typeface="Cairo Medium" pitchFamily="2" charset="-78"/>
              <a:cs typeface="Cairo Medium" pitchFamily="2" charset="-78"/>
            </a:endParaRPr>
          </a:p>
          <a:p>
            <a:pPr lvl="1" algn="l">
              <a:buClrTx/>
              <a:buSzTx/>
            </a:pPr>
            <a:r>
              <a:rPr lang="de-DE" sz="2800" dirty="0">
                <a:ea typeface="+mn-ea"/>
                <a:sym typeface="+mn-ea"/>
              </a:rPr>
              <a:t>secondary</a:t>
            </a:r>
            <a:endParaRPr lang="de-DE" sz="2400" dirty="0">
              <a:latin typeface="Cairo Medium" pitchFamily="2" charset="-78"/>
              <a:cs typeface="Cairo Medium" pitchFamily="2" charset="-78"/>
            </a:endParaRPr>
          </a:p>
          <a:p>
            <a:pPr lvl="2" algn="l">
              <a:buClrTx/>
              <a:buSzTx/>
            </a:pPr>
            <a:r>
              <a:rPr lang="de-DE" sz="2400" dirty="0">
                <a:ea typeface="+mn-ea"/>
                <a:sym typeface="+mn-ea"/>
              </a:rPr>
              <a:t>third stage</a:t>
            </a:r>
            <a:endParaRPr lang="de-DE" sz="2400" dirty="0">
              <a:latin typeface="Cairo Medium" pitchFamily="2" charset="-78"/>
              <a:cs typeface="Cairo Medium" pitchFamily="2" charset="-78"/>
            </a:endParaRPr>
          </a:p>
          <a:p>
            <a:pPr lvl="3" algn="l">
              <a:buClrTx/>
              <a:buSzTx/>
            </a:pPr>
            <a:r>
              <a:rPr lang="de-DE" sz="2000" dirty="0">
                <a:ea typeface="+mn-ea"/>
                <a:sym typeface="+mn-ea"/>
              </a:rPr>
              <a:t>fourth stage</a:t>
            </a:r>
            <a:endParaRPr lang="de-DE" sz="2000" dirty="0">
              <a:latin typeface="Cairo Medium" pitchFamily="2" charset="-78"/>
              <a:cs typeface="Cairo Medium" pitchFamily="2" charset="-78"/>
            </a:endParaRPr>
          </a:p>
          <a:p>
            <a:pPr lvl="4" algn="l">
              <a:buClrTx/>
              <a:buSzTx/>
            </a:pPr>
            <a:r>
              <a:rPr lang="de-DE" sz="2000" dirty="0">
                <a:ea typeface="+mn-ea"/>
                <a:sym typeface="+mn-ea"/>
              </a:rPr>
              <a:t>The fifth level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605925"/>
          </a:xfrm>
        </p:spPr>
        <p:txBody>
          <a:bodyPr/>
          <a:lstStyle>
            <a:lvl1pPr marL="0" indent="0">
              <a:buNone/>
              <a:defRPr sz="1600">
                <a:latin typeface="Cairo Medium" pitchFamily="2" charset="-78"/>
                <a:cs typeface="Cairo Medium" pitchFamily="2" charset="-78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dirty="0">
                <a:sym typeface="+mn-ea"/>
              </a:rPr>
              <a:t>Edit Master Title format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05787-2275-410D-A280-2BD1D246472F}" type="slidenum">
              <a:rPr lang="de-DE" smtClean="0"/>
              <a:t>‹#›</a:t>
            </a:fld>
            <a:endParaRPr lang="de-DE"/>
          </a:p>
        </p:txBody>
      </p:sp>
      <p:pic>
        <p:nvPicPr>
          <p:cNvPr id="5" name="图片 4" descr="资源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86415" y="5478145"/>
            <a:ext cx="1082040" cy="12363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Edit Master Title format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47105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49674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05787-2275-410D-A280-2BD1D246472F}" type="slidenum">
              <a:rPr lang="de-DE" smtClean="0"/>
              <a:t>‹#›</a:t>
            </a:fld>
            <a:endParaRPr lang="de-DE"/>
          </a:p>
        </p:txBody>
      </p:sp>
      <p:pic>
        <p:nvPicPr>
          <p:cNvPr id="5" name="图片 4" descr="资源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86415" y="5478145"/>
            <a:ext cx="1082040" cy="12363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Cairo Bold" panose="00000800000000000000" pitchFamily="2" charset="-78"/>
                <a:cs typeface="Cairo Bold" panose="00000800000000000000" pitchFamily="2" charset="-78"/>
              </a:defRPr>
            </a:lvl1pPr>
          </a:lstStyle>
          <a:p>
            <a:r>
              <a:rPr lang="en-US" altLang="zh-CN" dirty="0"/>
              <a:t>Edit Master Title format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1825625"/>
            <a:ext cx="10515600" cy="3836183"/>
          </a:xfrm>
        </p:spPr>
        <p:txBody>
          <a:bodyPr vert="eaVert"/>
          <a:lstStyle>
            <a:lvl1pPr>
              <a:defRPr>
                <a:latin typeface="Cairo Medium" pitchFamily="2" charset="-78"/>
                <a:cs typeface="Cairo Medium" pitchFamily="2" charset="-78"/>
              </a:defRPr>
            </a:lvl1pPr>
            <a:lvl2pPr>
              <a:defRPr kumimoji="0" lang="de-DE" sz="2400" b="0" i="0" u="none" strike="noStrike" kern="1200" cap="none" spc="0" normalizeH="0" baseline="0" noProof="1" dirty="0">
                <a:solidFill>
                  <a:schemeClr val="tx1"/>
                </a:solidFill>
                <a:latin typeface="Cairo Medium" pitchFamily="2" charset="-78"/>
                <a:ea typeface="+mn-ea"/>
                <a:cs typeface="Cairo Medium" pitchFamily="2" charset="-78"/>
              </a:defRPr>
            </a:lvl2pPr>
            <a:lvl3pPr>
              <a:defRPr>
                <a:latin typeface="Cairo Medium" pitchFamily="2" charset="-78"/>
                <a:cs typeface="Cairo Medium" pitchFamily="2" charset="-78"/>
              </a:defRPr>
            </a:lvl3pPr>
            <a:lvl4pPr>
              <a:defRPr>
                <a:latin typeface="Cairo Medium" pitchFamily="2" charset="-78"/>
                <a:cs typeface="Cairo Medium" pitchFamily="2" charset="-78"/>
              </a:defRPr>
            </a:lvl4pPr>
            <a:lvl5pPr>
              <a:defRPr>
                <a:latin typeface="Cairo Medium" pitchFamily="2" charset="-78"/>
                <a:cs typeface="Cairo Medium" pitchFamily="2" charset="-78"/>
              </a:defRPr>
            </a:lvl5pPr>
          </a:lstStyle>
          <a:p>
            <a:pPr lvl="1"/>
            <a:r>
              <a:rPr lang="de-DE" sz="2800" dirty="0">
                <a:sym typeface="+mn-ea"/>
              </a:rPr>
              <a:t>Edit Master Text format</a:t>
            </a:r>
          </a:p>
          <a:p>
            <a:pPr lvl="1"/>
            <a:r>
              <a:rPr lang="de-DE" dirty="0">
                <a:sym typeface="+mn-ea"/>
              </a:rPr>
              <a:t>secondary</a:t>
            </a:r>
            <a:endParaRPr lang="de-DE" dirty="0"/>
          </a:p>
          <a:p>
            <a:pPr lvl="2"/>
            <a:r>
              <a:rPr lang="de-DE" dirty="0">
                <a:sym typeface="+mn-ea"/>
              </a:rPr>
              <a:t>third stage</a:t>
            </a:r>
            <a:endParaRPr lang="de-DE" dirty="0"/>
          </a:p>
          <a:p>
            <a:pPr lvl="3"/>
            <a:r>
              <a:rPr lang="de-DE" dirty="0">
                <a:sym typeface="+mn-ea"/>
              </a:rPr>
              <a:t>fourth stage</a:t>
            </a:r>
            <a:endParaRPr lang="de-DE" dirty="0"/>
          </a:p>
          <a:p>
            <a:pPr lvl="4"/>
            <a:r>
              <a:rPr lang="de-DE" dirty="0">
                <a:sym typeface="+mn-ea"/>
              </a:rPr>
              <a:t>The fifth level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05787-2275-410D-A280-2BD1D246472F}" type="slidenum">
              <a:rPr lang="de-DE" smtClean="0"/>
              <a:t>‹#›</a:t>
            </a:fld>
            <a:endParaRPr lang="de-DE"/>
          </a:p>
        </p:txBody>
      </p:sp>
      <p:pic>
        <p:nvPicPr>
          <p:cNvPr id="4" name="图片 3" descr="资源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86415" y="5478145"/>
            <a:ext cx="1082040" cy="12363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389184"/>
          </a:xfrm>
        </p:spPr>
        <p:txBody>
          <a:bodyPr vert="eaVert"/>
          <a:lstStyle>
            <a:lvl1pPr>
              <a:defRPr>
                <a:latin typeface="Cairo Bold" panose="00000800000000000000" pitchFamily="2" charset="-78"/>
                <a:cs typeface="Cairo Bold" panose="00000800000000000000" pitchFamily="2" charset="-78"/>
              </a:defRPr>
            </a:lvl1pPr>
          </a:lstStyle>
          <a:p>
            <a:r>
              <a:rPr lang="en-US" altLang="zh-CN" dirty="0"/>
              <a:t>Edit Master Title format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389184"/>
          </a:xfrm>
        </p:spPr>
        <p:txBody>
          <a:bodyPr vert="eaVert"/>
          <a:lstStyle>
            <a:lvl1pPr>
              <a:defRPr>
                <a:latin typeface="Cairo Medium" pitchFamily="2" charset="-78"/>
                <a:cs typeface="Cairo Medium" pitchFamily="2" charset="-78"/>
              </a:defRPr>
            </a:lvl1pPr>
            <a:lvl2pPr marL="457200" indent="0">
              <a:buFont typeface="Arial" panose="020B0604020202020204" pitchFamily="34" charset="0"/>
              <a:buNone/>
              <a:defRPr>
                <a:latin typeface="Cairo Medium" pitchFamily="2" charset="-78"/>
                <a:cs typeface="Cairo Medium" pitchFamily="2" charset="-78"/>
              </a:defRPr>
            </a:lvl2pPr>
            <a:lvl3pPr>
              <a:buFont typeface="Arial" panose="020B0604020202020204" pitchFamily="34" charset="0"/>
              <a:buChar char="•"/>
              <a:defRPr>
                <a:latin typeface="Cairo Medium" pitchFamily="2" charset="-78"/>
                <a:cs typeface="Cairo Medium" pitchFamily="2" charset="-78"/>
              </a:defRPr>
            </a:lvl3pPr>
            <a:lvl4pPr>
              <a:buFont typeface="Arial" panose="020B0604020202020204" pitchFamily="34" charset="0"/>
              <a:buChar char="•"/>
              <a:defRPr>
                <a:latin typeface="Cairo Medium" pitchFamily="2" charset="-78"/>
                <a:cs typeface="Cairo Medium" pitchFamily="2" charset="-78"/>
              </a:defRPr>
            </a:lvl4pPr>
            <a:lvl5pPr>
              <a:buFont typeface="Arial" panose="020B0604020202020204" pitchFamily="34" charset="0"/>
              <a:buChar char="•"/>
              <a:defRPr>
                <a:latin typeface="Cairo Medium" pitchFamily="2" charset="-78"/>
                <a:cs typeface="Cairo Medium" pitchFamily="2" charset="-78"/>
              </a:defRPr>
            </a:lvl5pPr>
          </a:lstStyle>
          <a:p>
            <a:pPr lvl="1"/>
            <a:r>
              <a:rPr lang="de-DE" sz="2800" dirty="0">
                <a:sym typeface="+mn-ea"/>
              </a:rPr>
              <a:t>Edit Master Text format</a:t>
            </a:r>
          </a:p>
          <a:p>
            <a:pPr lvl="1"/>
            <a:r>
              <a:rPr lang="de-DE" sz="2800" dirty="0">
                <a:sym typeface="+mn-ea"/>
              </a:rPr>
              <a:t>secondary</a:t>
            </a:r>
            <a:endParaRPr lang="de-DE" sz="2800" dirty="0"/>
          </a:p>
          <a:p>
            <a:pPr lvl="2"/>
            <a:r>
              <a:rPr lang="de-DE" sz="2800" dirty="0">
                <a:sym typeface="+mn-ea"/>
              </a:rPr>
              <a:t>third stage</a:t>
            </a:r>
            <a:endParaRPr lang="de-DE" sz="2800" dirty="0"/>
          </a:p>
          <a:p>
            <a:pPr lvl="3"/>
            <a:r>
              <a:rPr lang="de-DE" sz="2800" dirty="0">
                <a:sym typeface="+mn-ea"/>
              </a:rPr>
              <a:t>fourth stage</a:t>
            </a:r>
            <a:endParaRPr lang="de-DE" sz="2800" dirty="0"/>
          </a:p>
          <a:p>
            <a:pPr lvl="4"/>
            <a:r>
              <a:rPr lang="de-DE" sz="2800" dirty="0">
                <a:sym typeface="+mn-ea"/>
              </a:rPr>
              <a:t>The fifth leve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05787-2275-410D-A280-2BD1D246472F}" type="slidenum">
              <a:rPr lang="de-DE" smtClean="0"/>
              <a:t>‹#›</a:t>
            </a:fld>
            <a:endParaRPr lang="de-DE"/>
          </a:p>
        </p:txBody>
      </p:sp>
      <p:pic>
        <p:nvPicPr>
          <p:cNvPr id="4" name="图片 3" descr="资源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86415" y="5478145"/>
            <a:ext cx="1082040" cy="12363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838200" y="1122363"/>
            <a:ext cx="10497312" cy="2387600"/>
          </a:xfrm>
        </p:spPr>
        <p:txBody>
          <a:bodyPr anchor="b"/>
          <a:lstStyle>
            <a:lvl1pPr algn="ctr">
              <a:defRPr sz="6000">
                <a:latin typeface="Cairo Bold" panose="00000800000000000000" pitchFamily="2" charset="-78"/>
                <a:cs typeface="Cairo Bold" panose="00000800000000000000" pitchFamily="2" charset="-78"/>
              </a:defRPr>
            </a:lvl1pPr>
          </a:lstStyle>
          <a:p>
            <a:r>
              <a:rPr lang="en-US" altLang="zh-CN" dirty="0"/>
              <a:t>Edit Master Title format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838200" y="3602038"/>
            <a:ext cx="10497312" cy="1655762"/>
          </a:xfrm>
        </p:spPr>
        <p:txBody>
          <a:bodyPr/>
          <a:lstStyle>
            <a:lvl1pPr marL="0" indent="0" algn="ctr">
              <a:buNone/>
              <a:defRPr sz="2400">
                <a:latin typeface="Cairo Medium" pitchFamily="2" charset="-78"/>
                <a:cs typeface="Cairo Medium" pitchFamily="2" charset="-7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 dirty="0"/>
              <a:t>Master subtitle format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05787-2275-410D-A280-2BD1D246472F}" type="slidenum">
              <a:rPr lang="de-DE" smtClean="0"/>
              <a:t>‹#›</a:t>
            </a:fld>
            <a:endParaRPr lang="de-DE"/>
          </a:p>
        </p:txBody>
      </p:sp>
      <p:pic>
        <p:nvPicPr>
          <p:cNvPr id="7" name="图片 6" descr="资源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86415" y="5478145"/>
            <a:ext cx="1082040" cy="12363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s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9376" y="365125"/>
            <a:ext cx="10515600" cy="1325563"/>
          </a:xfrm>
        </p:spPr>
        <p:txBody>
          <a:bodyPr>
            <a:normAutofit/>
          </a:bodyPr>
          <a:lstStyle>
            <a:lvl1pPr>
              <a:defRPr sz="4000">
                <a:latin typeface="Cairo Bold" panose="00000800000000000000" pitchFamily="2" charset="-78"/>
                <a:cs typeface="Cairo Bold" panose="00000800000000000000" pitchFamily="2" charset="-78"/>
              </a:defRPr>
            </a:lvl1pPr>
          </a:lstStyle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69376" y="1825625"/>
            <a:ext cx="10515600" cy="3151324"/>
          </a:xfrm>
        </p:spPr>
        <p:txBody>
          <a:bodyPr/>
          <a:lstStyle>
            <a:lvl1pPr>
              <a:defRPr>
                <a:latin typeface="Cairo Medium" pitchFamily="2" charset="-78"/>
                <a:cs typeface="Cairo Medium" pitchFamily="2" charset="-78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Cairo Medium" pitchFamily="2" charset="-78"/>
                <a:cs typeface="Cairo Medium" pitchFamily="2" charset="-78"/>
              </a:defRPr>
            </a:lvl1pPr>
          </a:lstStyle>
          <a:p>
            <a:fld id="{11105787-2275-410D-A280-2BD1D246472F}" type="slidenum">
              <a:rPr lang="de-DE" smtClean="0"/>
              <a:t>‹#›</a:t>
            </a:fld>
            <a:endParaRPr lang="de-DE" dirty="0"/>
          </a:p>
        </p:txBody>
      </p:sp>
      <p:pic>
        <p:nvPicPr>
          <p:cNvPr id="10" name="图片 9" descr="资源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86415" y="5478145"/>
            <a:ext cx="1082040" cy="12363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DG_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itel 86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endParaRPr lang="de-DE" sz="4000" dirty="0">
              <a:latin typeface="Cairo Bold" panose="00000800000000000000" pitchFamily="2" charset="-78"/>
              <a:cs typeface="Cairo Bold" panose="00000800000000000000" pitchFamily="2" charset="-78"/>
            </a:endParaRPr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Cairo Medium" pitchFamily="2" charset="-78"/>
                <a:cs typeface="Cairo Medium" pitchFamily="2" charset="-78"/>
              </a:defRPr>
            </a:lvl1pPr>
          </a:lstStyle>
          <a:p>
            <a:fld id="{11105787-2275-410D-A280-2BD1D246472F}" type="slidenum">
              <a:rPr lang="de-DE" smtClean="0"/>
              <a:t>‹#›</a:t>
            </a:fld>
            <a:endParaRPr lang="de-DE" dirty="0"/>
          </a:p>
        </p:txBody>
      </p:sp>
      <p:pic>
        <p:nvPicPr>
          <p:cNvPr id="4" name="图片 3" descr="资源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86415" y="5478145"/>
            <a:ext cx="1082040" cy="12363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Cairo Bold" panose="00000800000000000000" pitchFamily="2" charset="-78"/>
                <a:cs typeface="Cairo Bold" panose="00000800000000000000" pitchFamily="2" charset="-78"/>
              </a:defRPr>
            </a:lvl1pPr>
          </a:lstStyle>
          <a:p>
            <a:r>
              <a:rPr lang="en-US" altLang="zh-CN" dirty="0"/>
              <a:t>Edit Master Title format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3836183"/>
          </a:xfrm>
        </p:spPr>
        <p:txBody>
          <a:bodyPr/>
          <a:lstStyle>
            <a:lvl1pPr>
              <a:defRPr>
                <a:latin typeface="Cairo Medium" pitchFamily="2" charset="-78"/>
                <a:cs typeface="Cairo Medium" pitchFamily="2" charset="-78"/>
              </a:defRPr>
            </a:lvl1pPr>
            <a:lvl2pPr>
              <a:defRPr>
                <a:latin typeface="Cairo Medium" pitchFamily="2" charset="-78"/>
                <a:cs typeface="Cairo Medium" pitchFamily="2" charset="-78"/>
              </a:defRPr>
            </a:lvl2pPr>
            <a:lvl3pPr>
              <a:defRPr>
                <a:latin typeface="Cairo Medium" pitchFamily="2" charset="-78"/>
                <a:cs typeface="Cairo Medium" pitchFamily="2" charset="-78"/>
              </a:defRPr>
            </a:lvl3pPr>
            <a:lvl4pPr>
              <a:defRPr>
                <a:latin typeface="Cairo Medium" pitchFamily="2" charset="-78"/>
                <a:cs typeface="Cairo Medium" pitchFamily="2" charset="-78"/>
              </a:defRPr>
            </a:lvl4pPr>
            <a:lvl5pPr>
              <a:defRPr>
                <a:latin typeface="Cairo Medium" pitchFamily="2" charset="-78"/>
                <a:cs typeface="Cairo Medium" pitchFamily="2" charset="-78"/>
              </a:defRPr>
            </a:lvl5pPr>
          </a:lstStyle>
          <a:p>
            <a:pPr lvl="0" algn="l">
              <a:buClrTx/>
              <a:buSzTx/>
            </a:pPr>
            <a:r>
              <a:rPr lang="de-DE" dirty="0">
                <a:ea typeface="+mn-ea"/>
                <a:sym typeface="+mn-ea"/>
              </a:rPr>
              <a:t>Edit Master Text format</a:t>
            </a:r>
            <a:endParaRPr lang="de-DE" sz="2800" dirty="0">
              <a:latin typeface="Cairo Medium" pitchFamily="2" charset="-78"/>
              <a:cs typeface="Cairo Medium" pitchFamily="2" charset="-78"/>
            </a:endParaRPr>
          </a:p>
          <a:p>
            <a:pPr lvl="1" algn="l">
              <a:buClrTx/>
              <a:buSzTx/>
            </a:pPr>
            <a:r>
              <a:rPr lang="de-DE" sz="2400" dirty="0">
                <a:ea typeface="+mn-ea"/>
                <a:sym typeface="+mn-ea"/>
              </a:rPr>
              <a:t>secondary</a:t>
            </a:r>
            <a:endParaRPr lang="de-DE" sz="2400" dirty="0">
              <a:latin typeface="Cairo Medium" pitchFamily="2" charset="-78"/>
              <a:cs typeface="Cairo Medium" pitchFamily="2" charset="-78"/>
            </a:endParaRPr>
          </a:p>
          <a:p>
            <a:pPr lvl="2" algn="l">
              <a:buClrTx/>
              <a:buSzTx/>
            </a:pPr>
            <a:r>
              <a:rPr lang="de-DE" sz="2000" dirty="0">
                <a:ea typeface="+mn-ea"/>
                <a:sym typeface="+mn-ea"/>
              </a:rPr>
              <a:t>third stage</a:t>
            </a:r>
            <a:endParaRPr lang="de-DE" sz="2000" dirty="0">
              <a:latin typeface="Cairo Medium" pitchFamily="2" charset="-78"/>
              <a:cs typeface="Cairo Medium" pitchFamily="2" charset="-78"/>
            </a:endParaRPr>
          </a:p>
          <a:p>
            <a:pPr lvl="3" algn="l">
              <a:buClrTx/>
              <a:buSzTx/>
            </a:pPr>
            <a:r>
              <a:rPr lang="de-DE" sz="1800" dirty="0">
                <a:ea typeface="+mn-ea"/>
                <a:sym typeface="+mn-ea"/>
              </a:rPr>
              <a:t>fourth stage</a:t>
            </a:r>
            <a:endParaRPr lang="de-DE" dirty="0">
              <a:latin typeface="Cairo Medium" pitchFamily="2" charset="-78"/>
              <a:cs typeface="Cairo Medium" pitchFamily="2" charset="-78"/>
            </a:endParaRPr>
          </a:p>
          <a:p>
            <a:pPr lvl="4" algn="l">
              <a:buClrTx/>
              <a:buSzTx/>
            </a:pPr>
            <a:r>
              <a:rPr lang="de-DE" sz="1800" dirty="0">
                <a:ea typeface="+mn-ea"/>
                <a:sym typeface="+mn-ea"/>
              </a:rPr>
              <a:t>The fifth level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05787-2275-410D-A280-2BD1D246472F}" type="slidenum">
              <a:rPr lang="de-DE" smtClean="0"/>
              <a:t>‹#›</a:t>
            </a:fld>
            <a:endParaRPr lang="de-DE" dirty="0"/>
          </a:p>
        </p:txBody>
      </p:sp>
      <p:pic>
        <p:nvPicPr>
          <p:cNvPr id="4" name="图片 3" descr="资源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86415" y="5478145"/>
            <a:ext cx="1082040" cy="12363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Cairo Bold" panose="00000800000000000000" pitchFamily="2" charset="-78"/>
                <a:cs typeface="Cairo Bold" panose="00000800000000000000" pitchFamily="2" charset="-78"/>
              </a:defRPr>
            </a:lvl1pPr>
          </a:lstStyle>
          <a:p>
            <a:r>
              <a:rPr lang="en-US" altLang="zh-CN" dirty="0"/>
              <a:t>Edit Master Title format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00861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  <a:latin typeface="Cairo Medium" pitchFamily="2" charset="-78"/>
                <a:cs typeface="Cairo Medium" pitchFamily="2" charset="-78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altLang="zh-CN" dirty="0"/>
              <a:t>Edit Master Title format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05787-2275-410D-A280-2BD1D246472F}" type="slidenum">
              <a:rPr lang="de-DE" smtClean="0"/>
              <a:t>‹#›</a:t>
            </a:fld>
            <a:endParaRPr lang="de-DE"/>
          </a:p>
        </p:txBody>
      </p:sp>
      <p:pic>
        <p:nvPicPr>
          <p:cNvPr id="4" name="图片 3" descr="资源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86415" y="5478145"/>
            <a:ext cx="1082040" cy="12363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Cairo Bold" panose="00000800000000000000" pitchFamily="2" charset="-78"/>
                <a:cs typeface="Cairo Bold" panose="00000800000000000000" pitchFamily="2" charset="-78"/>
              </a:defRPr>
            </a:lvl1pPr>
          </a:lstStyle>
          <a:p>
            <a:r>
              <a:rPr lang="en-US" altLang="zh-CN" dirty="0"/>
              <a:t>Edit Master Title format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3807358"/>
          </a:xfrm>
        </p:spPr>
        <p:txBody>
          <a:bodyPr/>
          <a:lstStyle>
            <a:lvl1pPr>
              <a:defRPr>
                <a:latin typeface="Cairo Medium" pitchFamily="2" charset="-78"/>
                <a:cs typeface="Cairo Medium" pitchFamily="2" charset="-78"/>
              </a:defRPr>
            </a:lvl1pPr>
            <a:lvl2pPr>
              <a:defRPr>
                <a:latin typeface="Cairo Medium" pitchFamily="2" charset="-78"/>
                <a:cs typeface="Cairo Medium" pitchFamily="2" charset="-78"/>
              </a:defRPr>
            </a:lvl2pPr>
            <a:lvl3pPr>
              <a:defRPr>
                <a:latin typeface="Cairo Medium" pitchFamily="2" charset="-78"/>
                <a:cs typeface="Cairo Medium" pitchFamily="2" charset="-78"/>
              </a:defRPr>
            </a:lvl3pPr>
            <a:lvl4pPr>
              <a:defRPr>
                <a:latin typeface="Cairo Medium" pitchFamily="2" charset="-78"/>
                <a:cs typeface="Cairo Medium" pitchFamily="2" charset="-78"/>
              </a:defRPr>
            </a:lvl4pPr>
            <a:lvl5pPr>
              <a:defRPr>
                <a:latin typeface="Cairo Medium" pitchFamily="2" charset="-78"/>
                <a:cs typeface="Cairo Medium" pitchFamily="2" charset="-78"/>
              </a:defRPr>
            </a:lvl5pPr>
          </a:lstStyle>
          <a:p>
            <a:pPr lvl="0" algn="l">
              <a:buClrTx/>
              <a:buSzTx/>
            </a:pPr>
            <a:r>
              <a:rPr lang="de-DE" dirty="0">
                <a:ea typeface="+mn-ea"/>
                <a:sym typeface="+mn-ea"/>
              </a:rPr>
              <a:t>Edit Master Text format</a:t>
            </a:r>
            <a:endParaRPr lang="de-DE" sz="2800" dirty="0">
              <a:latin typeface="Cairo Medium" pitchFamily="2" charset="-78"/>
              <a:cs typeface="Cairo Medium" pitchFamily="2" charset="-78"/>
            </a:endParaRPr>
          </a:p>
          <a:p>
            <a:pPr lvl="1" algn="l">
              <a:buClrTx/>
              <a:buSzTx/>
            </a:pPr>
            <a:r>
              <a:rPr lang="de-DE" sz="2400" dirty="0">
                <a:ea typeface="+mn-ea"/>
                <a:sym typeface="+mn-ea"/>
              </a:rPr>
              <a:t>secondary</a:t>
            </a:r>
            <a:endParaRPr lang="de-DE" sz="2400" dirty="0">
              <a:latin typeface="Cairo Medium" pitchFamily="2" charset="-78"/>
              <a:cs typeface="Cairo Medium" pitchFamily="2" charset="-78"/>
            </a:endParaRPr>
          </a:p>
          <a:p>
            <a:pPr lvl="2" algn="l">
              <a:buClrTx/>
              <a:buSzTx/>
            </a:pPr>
            <a:r>
              <a:rPr lang="de-DE" sz="2000" dirty="0">
                <a:ea typeface="+mn-ea"/>
                <a:sym typeface="+mn-ea"/>
              </a:rPr>
              <a:t>third stage</a:t>
            </a:r>
            <a:endParaRPr lang="de-DE" sz="2000" dirty="0">
              <a:latin typeface="Cairo Medium" pitchFamily="2" charset="-78"/>
              <a:cs typeface="Cairo Medium" pitchFamily="2" charset="-78"/>
            </a:endParaRPr>
          </a:p>
          <a:p>
            <a:pPr lvl="3" algn="l">
              <a:buClrTx/>
              <a:buSzTx/>
            </a:pPr>
            <a:r>
              <a:rPr lang="de-DE" sz="1800" dirty="0">
                <a:ea typeface="+mn-ea"/>
                <a:sym typeface="+mn-ea"/>
              </a:rPr>
              <a:t>fourth stage</a:t>
            </a:r>
            <a:endParaRPr lang="de-DE" dirty="0">
              <a:latin typeface="Cairo Medium" pitchFamily="2" charset="-78"/>
              <a:cs typeface="Cairo Medium" pitchFamily="2" charset="-78"/>
            </a:endParaRPr>
          </a:p>
          <a:p>
            <a:pPr lvl="4" algn="l">
              <a:buClrTx/>
              <a:buSzTx/>
            </a:pPr>
            <a:r>
              <a:rPr lang="de-DE" sz="1800" dirty="0">
                <a:ea typeface="+mn-ea"/>
                <a:sym typeface="+mn-ea"/>
              </a:rPr>
              <a:t>The fifth level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3807358"/>
          </a:xfrm>
        </p:spPr>
        <p:txBody>
          <a:bodyPr/>
          <a:lstStyle>
            <a:lvl1pPr>
              <a:defRPr>
                <a:latin typeface="Cairo Medium" pitchFamily="2" charset="-78"/>
                <a:cs typeface="Cairo Medium" pitchFamily="2" charset="-78"/>
              </a:defRPr>
            </a:lvl1pPr>
            <a:lvl2pPr>
              <a:defRPr>
                <a:latin typeface="Cairo Medium" pitchFamily="2" charset="-78"/>
                <a:cs typeface="Cairo Medium" pitchFamily="2" charset="-78"/>
              </a:defRPr>
            </a:lvl2pPr>
            <a:lvl3pPr>
              <a:defRPr>
                <a:latin typeface="Cairo Medium" pitchFamily="2" charset="-78"/>
                <a:cs typeface="Cairo Medium" pitchFamily="2" charset="-78"/>
              </a:defRPr>
            </a:lvl3pPr>
            <a:lvl4pPr>
              <a:defRPr>
                <a:latin typeface="Cairo Medium" pitchFamily="2" charset="-78"/>
                <a:cs typeface="Cairo Medium" pitchFamily="2" charset="-78"/>
              </a:defRPr>
            </a:lvl4pPr>
            <a:lvl5pPr>
              <a:defRPr>
                <a:latin typeface="Cairo Medium" pitchFamily="2" charset="-78"/>
                <a:cs typeface="Cairo Medium" pitchFamily="2" charset="-78"/>
              </a:defRPr>
            </a:lvl5pPr>
          </a:lstStyle>
          <a:p>
            <a:pPr lvl="0" algn="l">
              <a:buClrTx/>
              <a:buSzTx/>
            </a:pPr>
            <a:r>
              <a:rPr lang="de-DE" dirty="0">
                <a:ea typeface="+mn-ea"/>
                <a:sym typeface="+mn-ea"/>
              </a:rPr>
              <a:t>Edit Master Text format</a:t>
            </a:r>
            <a:endParaRPr lang="de-DE" sz="2800" dirty="0">
              <a:latin typeface="Cairo Medium" pitchFamily="2" charset="-78"/>
              <a:cs typeface="Cairo Medium" pitchFamily="2" charset="-78"/>
            </a:endParaRPr>
          </a:p>
          <a:p>
            <a:pPr lvl="1" algn="l">
              <a:buClrTx/>
              <a:buSzTx/>
            </a:pPr>
            <a:r>
              <a:rPr lang="de-DE" sz="2400" dirty="0">
                <a:ea typeface="+mn-ea"/>
                <a:sym typeface="+mn-ea"/>
              </a:rPr>
              <a:t>secondary</a:t>
            </a:r>
            <a:endParaRPr lang="de-DE" sz="2400" dirty="0">
              <a:latin typeface="Cairo Medium" pitchFamily="2" charset="-78"/>
              <a:cs typeface="Cairo Medium" pitchFamily="2" charset="-78"/>
            </a:endParaRPr>
          </a:p>
          <a:p>
            <a:pPr lvl="2" algn="l">
              <a:buClrTx/>
              <a:buSzTx/>
            </a:pPr>
            <a:r>
              <a:rPr lang="de-DE" sz="2000" dirty="0">
                <a:ea typeface="+mn-ea"/>
                <a:sym typeface="+mn-ea"/>
              </a:rPr>
              <a:t>third stage</a:t>
            </a:r>
            <a:endParaRPr lang="de-DE" sz="2000" dirty="0">
              <a:latin typeface="Cairo Medium" pitchFamily="2" charset="-78"/>
              <a:cs typeface="Cairo Medium" pitchFamily="2" charset="-78"/>
            </a:endParaRPr>
          </a:p>
          <a:p>
            <a:pPr lvl="3" algn="l">
              <a:buClrTx/>
              <a:buSzTx/>
            </a:pPr>
            <a:r>
              <a:rPr lang="de-DE" sz="1800" dirty="0">
                <a:ea typeface="+mn-ea"/>
                <a:sym typeface="+mn-ea"/>
              </a:rPr>
              <a:t>fourth stage</a:t>
            </a:r>
            <a:endParaRPr lang="de-DE" dirty="0">
              <a:latin typeface="Cairo Medium" pitchFamily="2" charset="-78"/>
              <a:cs typeface="Cairo Medium" pitchFamily="2" charset="-78"/>
            </a:endParaRPr>
          </a:p>
          <a:p>
            <a:pPr lvl="4" algn="l">
              <a:buClrTx/>
              <a:buSzTx/>
            </a:pPr>
            <a:r>
              <a:rPr lang="de-DE" sz="1800" dirty="0">
                <a:ea typeface="+mn-ea"/>
                <a:sym typeface="+mn-ea"/>
              </a:rPr>
              <a:t>The fifth level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05787-2275-410D-A280-2BD1D246472F}" type="slidenum">
              <a:rPr lang="de-DE" smtClean="0"/>
              <a:t>‹#›</a:t>
            </a:fld>
            <a:endParaRPr lang="de-DE"/>
          </a:p>
        </p:txBody>
      </p:sp>
      <p:pic>
        <p:nvPicPr>
          <p:cNvPr id="5" name="图片 4" descr="资源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86415" y="5478145"/>
            <a:ext cx="1082040" cy="12363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Cairo Bold" panose="00000800000000000000" pitchFamily="2" charset="-78"/>
                <a:cs typeface="Cairo Bold" panose="00000800000000000000" pitchFamily="2" charset="-78"/>
              </a:defRPr>
            </a:lvl1pPr>
          </a:lstStyle>
          <a:p>
            <a:r>
              <a:rPr lang="en-US" altLang="zh-CN" dirty="0"/>
              <a:t>Edit Master Title format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iro Bold" panose="00000800000000000000" pitchFamily="2" charset="-78"/>
                <a:cs typeface="Cairo Bold" panose="00000800000000000000" pitchFamily="2" charset="-7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dirty="0">
                <a:sym typeface="+mn-ea"/>
              </a:rPr>
              <a:t>Edit Master Title format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141869"/>
          </a:xfrm>
        </p:spPr>
        <p:txBody>
          <a:bodyPr/>
          <a:lstStyle>
            <a:lvl1pPr>
              <a:defRPr>
                <a:latin typeface="Cairo Medium" pitchFamily="2" charset="-78"/>
                <a:cs typeface="Cairo Medium" pitchFamily="2" charset="-78"/>
              </a:defRPr>
            </a:lvl1pPr>
            <a:lvl2pPr>
              <a:defRPr>
                <a:latin typeface="Cairo Medium" pitchFamily="2" charset="-78"/>
                <a:cs typeface="Cairo Medium" pitchFamily="2" charset="-78"/>
              </a:defRPr>
            </a:lvl2pPr>
            <a:lvl3pPr>
              <a:defRPr>
                <a:latin typeface="Cairo Medium" pitchFamily="2" charset="-78"/>
                <a:cs typeface="Cairo Medium" pitchFamily="2" charset="-78"/>
              </a:defRPr>
            </a:lvl3pPr>
            <a:lvl4pPr>
              <a:defRPr>
                <a:latin typeface="Cairo Medium" pitchFamily="2" charset="-78"/>
                <a:cs typeface="Cairo Medium" pitchFamily="2" charset="-78"/>
              </a:defRPr>
            </a:lvl4pPr>
            <a:lvl5pPr>
              <a:defRPr>
                <a:latin typeface="Cairo Medium" pitchFamily="2" charset="-78"/>
                <a:cs typeface="Cairo Medium" pitchFamily="2" charset="-78"/>
              </a:defRPr>
            </a:lvl5pPr>
          </a:lstStyle>
          <a:p>
            <a:pPr lvl="0" algn="l">
              <a:buClrTx/>
              <a:buSzTx/>
            </a:pPr>
            <a:r>
              <a:rPr lang="de-DE" dirty="0">
                <a:ea typeface="+mn-ea"/>
                <a:sym typeface="+mn-ea"/>
              </a:rPr>
              <a:t>Edit Master Text format</a:t>
            </a:r>
            <a:endParaRPr lang="de-DE" sz="2800" dirty="0">
              <a:latin typeface="Cairo Medium" pitchFamily="2" charset="-78"/>
              <a:cs typeface="Cairo Medium" pitchFamily="2" charset="-78"/>
            </a:endParaRPr>
          </a:p>
          <a:p>
            <a:pPr lvl="1" algn="l">
              <a:buClrTx/>
              <a:buSzTx/>
            </a:pPr>
            <a:r>
              <a:rPr lang="de-DE" sz="2400" dirty="0">
                <a:ea typeface="+mn-ea"/>
                <a:sym typeface="+mn-ea"/>
              </a:rPr>
              <a:t>secondary</a:t>
            </a:r>
            <a:endParaRPr lang="de-DE" sz="2400" dirty="0">
              <a:latin typeface="Cairo Medium" pitchFamily="2" charset="-78"/>
              <a:cs typeface="Cairo Medium" pitchFamily="2" charset="-78"/>
            </a:endParaRPr>
          </a:p>
          <a:p>
            <a:pPr lvl="2" algn="l">
              <a:buClrTx/>
              <a:buSzTx/>
            </a:pPr>
            <a:r>
              <a:rPr lang="de-DE" sz="2000" dirty="0">
                <a:ea typeface="+mn-ea"/>
                <a:sym typeface="+mn-ea"/>
              </a:rPr>
              <a:t>third stage</a:t>
            </a:r>
            <a:endParaRPr lang="de-DE" sz="2000" dirty="0">
              <a:latin typeface="Cairo Medium" pitchFamily="2" charset="-78"/>
              <a:cs typeface="Cairo Medium" pitchFamily="2" charset="-78"/>
            </a:endParaRPr>
          </a:p>
          <a:p>
            <a:pPr lvl="3" algn="l">
              <a:buClrTx/>
              <a:buSzTx/>
            </a:pPr>
            <a:r>
              <a:rPr lang="de-DE" sz="1800" dirty="0">
                <a:ea typeface="+mn-ea"/>
                <a:sym typeface="+mn-ea"/>
              </a:rPr>
              <a:t>fourth stage</a:t>
            </a:r>
            <a:endParaRPr lang="de-DE" dirty="0">
              <a:latin typeface="Cairo Medium" pitchFamily="2" charset="-78"/>
              <a:cs typeface="Cairo Medium" pitchFamily="2" charset="-78"/>
            </a:endParaRPr>
          </a:p>
          <a:p>
            <a:pPr lvl="4" algn="l">
              <a:buClrTx/>
              <a:buSzTx/>
            </a:pPr>
            <a:r>
              <a:rPr lang="de-DE" sz="1800" dirty="0">
                <a:ea typeface="+mn-ea"/>
                <a:sym typeface="+mn-ea"/>
              </a:rPr>
              <a:t>The fifth level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iro Bold" panose="00000800000000000000" pitchFamily="2" charset="-78"/>
                <a:cs typeface="Cairo Bold" panose="00000800000000000000" pitchFamily="2" charset="-7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dirty="0">
                <a:sym typeface="+mn-ea"/>
              </a:rPr>
              <a:t>Edit Master Title format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141869"/>
          </a:xfrm>
        </p:spPr>
        <p:txBody>
          <a:bodyPr/>
          <a:lstStyle>
            <a:lvl1pPr>
              <a:defRPr>
                <a:latin typeface="Cairo Medium" pitchFamily="2" charset="-78"/>
                <a:cs typeface="Cairo Medium" pitchFamily="2" charset="-78"/>
              </a:defRPr>
            </a:lvl1pPr>
            <a:lvl2pPr>
              <a:defRPr>
                <a:latin typeface="Cairo Medium" pitchFamily="2" charset="-78"/>
                <a:cs typeface="Cairo Medium" pitchFamily="2" charset="-78"/>
              </a:defRPr>
            </a:lvl2pPr>
            <a:lvl3pPr>
              <a:defRPr>
                <a:latin typeface="Cairo Medium" pitchFamily="2" charset="-78"/>
                <a:cs typeface="Cairo Medium" pitchFamily="2" charset="-78"/>
              </a:defRPr>
            </a:lvl3pPr>
            <a:lvl4pPr>
              <a:defRPr>
                <a:latin typeface="Cairo Medium" pitchFamily="2" charset="-78"/>
                <a:cs typeface="Cairo Medium" pitchFamily="2" charset="-78"/>
              </a:defRPr>
            </a:lvl4pPr>
            <a:lvl5pPr>
              <a:defRPr>
                <a:latin typeface="Cairo Medium" pitchFamily="2" charset="-78"/>
                <a:cs typeface="Cairo Medium" pitchFamily="2" charset="-78"/>
              </a:defRPr>
            </a:lvl5pPr>
          </a:lstStyle>
          <a:p>
            <a:pPr lvl="0" algn="l">
              <a:buClrTx/>
              <a:buSzTx/>
            </a:pPr>
            <a:r>
              <a:rPr lang="de-DE" dirty="0">
                <a:ea typeface="+mn-ea"/>
                <a:sym typeface="+mn-ea"/>
              </a:rPr>
              <a:t>Edit Master Text format</a:t>
            </a:r>
            <a:endParaRPr lang="de-DE" sz="2800" dirty="0">
              <a:latin typeface="Cairo Medium" pitchFamily="2" charset="-78"/>
              <a:cs typeface="Cairo Medium" pitchFamily="2" charset="-78"/>
            </a:endParaRPr>
          </a:p>
          <a:p>
            <a:pPr lvl="1" algn="l">
              <a:buClrTx/>
              <a:buSzTx/>
            </a:pPr>
            <a:r>
              <a:rPr lang="de-DE" sz="2400" dirty="0">
                <a:ea typeface="+mn-ea"/>
                <a:sym typeface="+mn-ea"/>
              </a:rPr>
              <a:t>secondary</a:t>
            </a:r>
            <a:endParaRPr lang="de-DE" sz="2400" dirty="0">
              <a:latin typeface="Cairo Medium" pitchFamily="2" charset="-78"/>
              <a:cs typeface="Cairo Medium" pitchFamily="2" charset="-78"/>
            </a:endParaRPr>
          </a:p>
          <a:p>
            <a:pPr lvl="2" algn="l">
              <a:buClrTx/>
              <a:buSzTx/>
            </a:pPr>
            <a:r>
              <a:rPr lang="de-DE" sz="2000" dirty="0">
                <a:ea typeface="+mn-ea"/>
                <a:sym typeface="+mn-ea"/>
              </a:rPr>
              <a:t>third stage</a:t>
            </a:r>
            <a:endParaRPr lang="de-DE" sz="2000" dirty="0">
              <a:latin typeface="Cairo Medium" pitchFamily="2" charset="-78"/>
              <a:cs typeface="Cairo Medium" pitchFamily="2" charset="-78"/>
            </a:endParaRPr>
          </a:p>
          <a:p>
            <a:pPr lvl="3" algn="l">
              <a:buClrTx/>
              <a:buSzTx/>
            </a:pPr>
            <a:r>
              <a:rPr lang="de-DE" sz="1800" dirty="0">
                <a:ea typeface="+mn-ea"/>
                <a:sym typeface="+mn-ea"/>
              </a:rPr>
              <a:t>fourth stage</a:t>
            </a:r>
            <a:endParaRPr lang="de-DE" dirty="0">
              <a:latin typeface="Cairo Medium" pitchFamily="2" charset="-78"/>
              <a:cs typeface="Cairo Medium" pitchFamily="2" charset="-78"/>
            </a:endParaRPr>
          </a:p>
          <a:p>
            <a:pPr lvl="4" algn="l">
              <a:buClrTx/>
              <a:buSzTx/>
            </a:pPr>
            <a:r>
              <a:rPr lang="de-DE" sz="1800" dirty="0">
                <a:ea typeface="+mn-ea"/>
                <a:sym typeface="+mn-ea"/>
              </a:rPr>
              <a:t>The fifth level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05787-2275-410D-A280-2BD1D246472F}" type="slidenum">
              <a:rPr lang="de-DE" smtClean="0"/>
              <a:t>‹#›</a:t>
            </a:fld>
            <a:endParaRPr lang="de-DE"/>
          </a:p>
        </p:txBody>
      </p:sp>
      <p:pic>
        <p:nvPicPr>
          <p:cNvPr id="7" name="图片 6" descr="资源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86415" y="5478145"/>
            <a:ext cx="1082040" cy="12363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Cairo Bold" panose="00000800000000000000" pitchFamily="2" charset="-78"/>
                <a:cs typeface="Cairo Bold" panose="00000800000000000000" pitchFamily="2" charset="-78"/>
              </a:defRPr>
            </a:lvl1pPr>
          </a:lstStyle>
          <a:p>
            <a:r>
              <a:rPr lang="en-US" altLang="zh-CN" dirty="0"/>
              <a:t>Edit Master Title format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05787-2275-410D-A280-2BD1D246472F}" type="slidenum">
              <a:rPr lang="de-DE" smtClean="0"/>
              <a:t>‹#›</a:t>
            </a:fld>
            <a:endParaRPr lang="de-DE"/>
          </a:p>
        </p:txBody>
      </p:sp>
      <p:pic>
        <p:nvPicPr>
          <p:cNvPr id="3" name="图片 2" descr="资源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86415" y="5478145"/>
            <a:ext cx="1082040" cy="123634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Edit Master Title format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dirty="0"/>
              <a:t>Edit Master Text format</a:t>
            </a:r>
          </a:p>
          <a:p>
            <a:pPr lvl="1"/>
            <a:r>
              <a:rPr lang="en-US" altLang="zh-CN" dirty="0"/>
              <a:t>secondary</a:t>
            </a:r>
          </a:p>
          <a:p>
            <a:pPr lvl="2"/>
            <a:r>
              <a:rPr lang="en-US" altLang="zh-CN" dirty="0"/>
              <a:t>third stage</a:t>
            </a:r>
          </a:p>
          <a:p>
            <a:pPr lvl="3"/>
            <a:r>
              <a:rPr lang="en-US" altLang="zh-CN" dirty="0"/>
              <a:t>fourth stage</a:t>
            </a:r>
          </a:p>
          <a:p>
            <a:pPr lvl="4"/>
            <a:r>
              <a:rPr lang="en-US" altLang="zh-CN" dirty="0"/>
              <a:t>The fifth level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Cairo Medium" pitchFamily="2" charset="-78"/>
                <a:cs typeface="Cairo Medium" pitchFamily="2" charset="-78"/>
              </a:defRPr>
            </a:lvl1pPr>
          </a:lstStyle>
          <a:p>
            <a:fld id="{11105787-2275-410D-A280-2BD1D246472F}" type="slidenum">
              <a:rPr lang="de-DE" smtClean="0"/>
              <a:t>‹#›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1105787-2275-410D-A280-2BD1D246472F}" type="slidenum">
              <a:rPr lang="de-DE" smtClean="0"/>
              <a:t>2</a:t>
            </a:fld>
            <a:endParaRPr lang="de-DE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3644F091-5D8F-6085-B0A9-E85197EEB59D}"/>
              </a:ext>
            </a:extLst>
          </p:cNvPr>
          <p:cNvSpPr txBox="1"/>
          <p:nvPr/>
        </p:nvSpPr>
        <p:spPr>
          <a:xfrm>
            <a:off x="681037" y="1419225"/>
            <a:ext cx="11191875" cy="3607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FF0000"/>
                </a:solidFill>
              </a:rPr>
              <a:t>Oral Guidelines</a:t>
            </a:r>
            <a:endParaRPr lang="en-US" altLang="zh-CN" sz="28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rgbClr val="FF0000"/>
                </a:solidFill>
              </a:rPr>
              <a:t>Each oral presentation is allocated a total of </a:t>
            </a:r>
            <a:r>
              <a:rPr lang="en-US" altLang="zh-CN" b="1" dirty="0">
                <a:solidFill>
                  <a:srgbClr val="FF0000"/>
                </a:solidFill>
              </a:rPr>
              <a:t>15 minutes</a:t>
            </a:r>
            <a:r>
              <a:rPr lang="en-US" altLang="zh-CN" dirty="0">
                <a:solidFill>
                  <a:srgbClr val="FF0000"/>
                </a:solidFill>
              </a:rPr>
              <a:t>, which should be divided as follows:</a:t>
            </a:r>
          </a:p>
          <a:p>
            <a:pPr>
              <a:lnSpc>
                <a:spcPct val="150000"/>
              </a:lnSpc>
            </a:pPr>
            <a:r>
              <a:rPr lang="en-US" altLang="zh-CN" b="1" dirty="0">
                <a:solidFill>
                  <a:srgbClr val="FF0000"/>
                </a:solidFill>
              </a:rPr>
              <a:t>Presentation:</a:t>
            </a:r>
            <a:r>
              <a:rPr lang="en-US" altLang="zh-CN" dirty="0">
                <a:solidFill>
                  <a:srgbClr val="FF0000"/>
                </a:solidFill>
              </a:rPr>
              <a:t> 10 minutes</a:t>
            </a:r>
          </a:p>
          <a:p>
            <a:pPr>
              <a:lnSpc>
                <a:spcPct val="150000"/>
              </a:lnSpc>
            </a:pPr>
            <a:r>
              <a:rPr lang="en-US" altLang="zh-CN" b="1" dirty="0">
                <a:solidFill>
                  <a:srgbClr val="FF0000"/>
                </a:solidFill>
              </a:rPr>
              <a:t>Discussion:</a:t>
            </a:r>
            <a:r>
              <a:rPr lang="en-US" altLang="zh-CN" dirty="0">
                <a:solidFill>
                  <a:srgbClr val="FF0000"/>
                </a:solidFill>
              </a:rPr>
              <a:t> 5 minutes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rgbClr val="FF0000"/>
                </a:solidFill>
              </a:rPr>
              <a:t>Please ensure your talk fits within the 10-minute timeframe to allow sufficient time for audience questions and discussion. </a:t>
            </a:r>
          </a:p>
          <a:p>
            <a:pPr>
              <a:lnSpc>
                <a:spcPct val="150000"/>
              </a:lnSpc>
            </a:pPr>
            <a:r>
              <a:rPr lang="en-US" altLang="zh-CN" b="1" dirty="0">
                <a:solidFill>
                  <a:srgbClr val="FF0000"/>
                </a:solidFill>
              </a:rPr>
              <a:t>Technical Specifications:</a:t>
            </a:r>
            <a:endParaRPr lang="en-US" altLang="zh-CN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b="1" dirty="0">
                <a:solidFill>
                  <a:srgbClr val="FF0000"/>
                </a:solidFill>
              </a:rPr>
              <a:t>Software:</a:t>
            </a:r>
            <a:r>
              <a:rPr lang="en-US" altLang="zh-CN" dirty="0">
                <a:solidFill>
                  <a:srgbClr val="FF0000"/>
                </a:solidFill>
              </a:rPr>
              <a:t> The use of </a:t>
            </a:r>
            <a:r>
              <a:rPr lang="en-US" altLang="zh-CN" b="1" dirty="0">
                <a:solidFill>
                  <a:srgbClr val="FF0000"/>
                </a:solidFill>
              </a:rPr>
              <a:t>Microsoft Office PowerPoint</a:t>
            </a:r>
            <a:r>
              <a:rPr lang="en-US" altLang="zh-CN" dirty="0">
                <a:solidFill>
                  <a:srgbClr val="FF0000"/>
                </a:solidFill>
              </a:rPr>
              <a:t> is recommended for your presentation slides.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1105787-2275-410D-A280-2BD1D246472F}" type="slidenum">
              <a:rPr lang="de-DE" smtClean="0"/>
              <a:t>3</a:t>
            </a:fld>
            <a:endParaRPr lang="de-DE" dirty="0"/>
          </a:p>
        </p:txBody>
      </p:sp>
      <p:sp>
        <p:nvSpPr>
          <p:cNvPr id="2" name="标题 1"/>
          <p:cNvSpPr txBox="1"/>
          <p:nvPr/>
        </p:nvSpPr>
        <p:spPr>
          <a:xfrm>
            <a:off x="3075872" y="2182207"/>
            <a:ext cx="6575425" cy="21383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zh-CN" sz="4800" spc="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Gungsuh" panose="02030600000101010101" pitchFamily="18" charset="-127"/>
                <a:cs typeface="Times New Roman" panose="02020603050405020304" pitchFamily="18" charset="0"/>
              </a:rPr>
              <a:t>Thanks for Your Attention!</a:t>
            </a:r>
            <a:r>
              <a:rPr lang="en-US" altLang="zh-CN" sz="4800" spc="600" dirty="0">
                <a:solidFill>
                  <a:schemeClr val="bg1"/>
                </a:solidFill>
                <a:latin typeface="Times New Roman" panose="02020603050405020304" pitchFamily="18" charset="0"/>
                <a:ea typeface="Gungsuh" panose="02030600000101010101" pitchFamily="18" charset="-127"/>
                <a:cs typeface="Times New Roman" panose="02020603050405020304" pitchFamily="18" charset="0"/>
              </a:rPr>
              <a:t> </a:t>
            </a:r>
            <a:endParaRPr lang="zh-CN" altLang="en-US" sz="4800" spc="600" dirty="0">
              <a:solidFill>
                <a:schemeClr val="bg1"/>
              </a:solidFill>
              <a:latin typeface="Times New Roman" panose="02020603050405020304" pitchFamily="18" charset="0"/>
              <a:ea typeface="Gungsuh" panose="02030600000101010101" pitchFamily="18" charset="-127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72</Words>
  <Application>Microsoft Office PowerPoint</Application>
  <PresentationFormat>宽屏</PresentationFormat>
  <Paragraphs>10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Times New Roman</vt:lpstr>
      <vt:lpstr>Arial</vt:lpstr>
      <vt:lpstr>Cairo</vt:lpstr>
      <vt:lpstr>Aptos Display</vt:lpstr>
      <vt:lpstr>Aptos</vt:lpstr>
      <vt:lpstr>Cairo Medium</vt:lpstr>
      <vt:lpstr>Cairo Bold</vt:lpstr>
      <vt:lpstr>Office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Martin Tränker</dc:creator>
  <cp:lastModifiedBy>emperor 23</cp:lastModifiedBy>
  <cp:revision>46</cp:revision>
  <dcterms:created xsi:type="dcterms:W3CDTF">2024-06-27T09:19:00Z</dcterms:created>
  <dcterms:modified xsi:type="dcterms:W3CDTF">2026-03-10T11:05:59Z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6D783A88C96640A7A7932CE0A7C87559_13</vt:lpwstr>
  </property>
</Properties>
</file>