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F12AB-9AF0-4569-8828-861EB3044454}" v="1" dt="2026-10-19T15:10:22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60" y="-1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50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87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2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62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62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79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31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141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41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8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6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0131AD-2FBA-452E-8803-1DD81B8B00E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48BA50-3CF4-4154-BD63-DD076D5255B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4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73F6BD-98AE-1AD3-6F15-40D146F61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9" y="1678474"/>
            <a:ext cx="11012129" cy="2153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360847-EFEB-91F1-F136-E0CEFBF7C020}"/>
              </a:ext>
            </a:extLst>
          </p:cNvPr>
          <p:cNvSpPr txBox="1"/>
          <p:nvPr/>
        </p:nvSpPr>
        <p:spPr>
          <a:xfrm>
            <a:off x="12420600" y="1678474"/>
            <a:ext cx="7581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Title 60 pt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F080B7-8FD3-C539-2D80-E02E9F58BC2E}"/>
              </a:ext>
            </a:extLst>
          </p:cNvPr>
          <p:cNvSpPr txBox="1"/>
          <p:nvPr/>
        </p:nvSpPr>
        <p:spPr>
          <a:xfrm>
            <a:off x="12420600" y="2755105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Authors 40 pt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4B0D42-1B77-89EF-0304-CD240BF3743B}"/>
              </a:ext>
            </a:extLst>
          </p:cNvPr>
          <p:cNvSpPr txBox="1"/>
          <p:nvPr/>
        </p:nvSpPr>
        <p:spPr>
          <a:xfrm>
            <a:off x="12420601" y="3831739"/>
            <a:ext cx="8501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Affiliations 32 pt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3CBA45-D862-F6EF-D8E5-05D29B8E4A7E}"/>
              </a:ext>
            </a:extLst>
          </p:cNvPr>
          <p:cNvSpPr txBox="1"/>
          <p:nvPr/>
        </p:nvSpPr>
        <p:spPr>
          <a:xfrm>
            <a:off x="914400" y="5406231"/>
            <a:ext cx="765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Suggested heading font: 40 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561084-4D85-87F8-D448-390C95995A35}"/>
              </a:ext>
            </a:extLst>
          </p:cNvPr>
          <p:cNvSpPr txBox="1"/>
          <p:nvPr/>
        </p:nvSpPr>
        <p:spPr>
          <a:xfrm>
            <a:off x="914400" y="6363078"/>
            <a:ext cx="582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Preferred poster size A1: 841 mm x  594 mm</a:t>
            </a:r>
          </a:p>
          <a:p>
            <a:r>
              <a:rPr lang="en-GB" dirty="0"/>
              <a:t>Suggested text font: 24 pt</a:t>
            </a:r>
          </a:p>
        </p:txBody>
      </p:sp>
    </p:spTree>
    <p:extLst>
      <p:ext uri="{BB962C8B-B14F-4D97-AF65-F5344CB8AC3E}">
        <p14:creationId xmlns:p14="http://schemas.microsoft.com/office/powerpoint/2010/main" val="391760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31</Words>
  <Application>Microsoft Office PowerPoint</Application>
  <PresentationFormat>Personalizados</PresentationFormat>
  <Paragraphs>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Alistair Forbes</dc:creator>
  <cp:lastModifiedBy>Luis Filipe Ribeiro</cp:lastModifiedBy>
  <cp:revision>2</cp:revision>
  <dcterms:created xsi:type="dcterms:W3CDTF">2026-10-19T12:29:09Z</dcterms:created>
  <dcterms:modified xsi:type="dcterms:W3CDTF">2026-10-19T15:10:33Z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df4b5af-ab42-45d5-91e7-45583bed1b2a_Enabled">
    <vt:lpwstr>true</vt:lpwstr>
  </property>
  <property fmtid="{D5CDD505-2E9C-101B-9397-08002B2CF9AE}" pid="3" name="MSIP_Label_9df4b5af-ab42-45d5-91e7-45583bed1b2a_SetDate">
    <vt:lpwstr>2026-10-19T12:32:40Z</vt:lpwstr>
  </property>
  <property fmtid="{D5CDD505-2E9C-101B-9397-08002B2CF9AE}" pid="4" name="MSIP_Label_9df4b5af-ab42-45d5-91e7-45583bed1b2a_Method">
    <vt:lpwstr>Standard</vt:lpwstr>
  </property>
  <property fmtid="{D5CDD505-2E9C-101B-9397-08002B2CF9AE}" pid="5" name="MSIP_Label_9df4b5af-ab42-45d5-91e7-45583bed1b2a_Name">
    <vt:lpwstr>9df4b5af-ab42-45d5-91e7-45583bed1b2a</vt:lpwstr>
  </property>
  <property fmtid="{D5CDD505-2E9C-101B-9397-08002B2CF9AE}" pid="6" name="MSIP_Label_9df4b5af-ab42-45d5-91e7-45583bed1b2a_SiteId">
    <vt:lpwstr>601e5460-b1bf-49c0-bd2d-e76ffc186a8d</vt:lpwstr>
  </property>
  <property fmtid="{D5CDD505-2E9C-101B-9397-08002B2CF9AE}" pid="7" name="MSIP_Label_9df4b5af-ab42-45d5-91e7-45583bed1b2a_ActionId">
    <vt:lpwstr>8bcb24bb-2375-406b-9ae3-f91f0df6e806</vt:lpwstr>
  </property>
  <property fmtid="{D5CDD505-2E9C-101B-9397-08002B2CF9AE}" pid="8" name="MSIP_Label_9df4b5af-ab42-45d5-91e7-45583bed1b2a_ContentBits">
    <vt:lpwstr>0</vt:lpwstr>
  </property>
  <property fmtid="{D5CDD505-2E9C-101B-9397-08002B2CF9AE}" pid="9" name="MSIP_Label_9df4b5af-ab42-45d5-91e7-45583bed1b2a_Tag">
    <vt:lpwstr>10, 3, 0, 1</vt:lpwstr>
  </property>
</Properties>
</file>